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9" r:id="rId2"/>
    <p:sldId id="280" r:id="rId3"/>
    <p:sldId id="263" r:id="rId4"/>
    <p:sldId id="287" r:id="rId5"/>
    <p:sldId id="259" r:id="rId6"/>
    <p:sldId id="257" r:id="rId7"/>
    <p:sldId id="285" r:id="rId8"/>
    <p:sldId id="286" r:id="rId9"/>
    <p:sldId id="274" r:id="rId10"/>
    <p:sldId id="260" r:id="rId11"/>
    <p:sldId id="282" r:id="rId12"/>
    <p:sldId id="265" r:id="rId13"/>
    <p:sldId id="266" r:id="rId14"/>
    <p:sldId id="283" r:id="rId15"/>
    <p:sldId id="271" r:id="rId16"/>
    <p:sldId id="272" r:id="rId17"/>
    <p:sldId id="288" r:id="rId1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9" autoAdjust="0"/>
    <p:restoredTop sz="94713" autoAdjust="0"/>
  </p:normalViewPr>
  <p:slideViewPr>
    <p:cSldViewPr>
      <p:cViewPr varScale="1">
        <p:scale>
          <a:sx n="64" d="100"/>
          <a:sy n="64" d="100"/>
        </p:scale>
        <p:origin x="-120" y="-6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9FEBF-1A2E-40CA-969B-669348D7CECA}" type="datetimeFigureOut">
              <a:rPr lang="pl-PL" smtClean="0"/>
              <a:pPr/>
              <a:t>2019-11-25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0758F-E5FE-4503-9330-5D1569BAB99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0758F-E5FE-4503-9330-5D1569BAB99A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0758F-E5FE-4503-9330-5D1569BAB99A}" type="slidenum">
              <a:rPr lang="pl-PL" smtClean="0"/>
              <a:pPr/>
              <a:t>6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32BFB-5D30-4ED5-B6CF-190558C17CA5}" type="datetimeFigureOut">
              <a:rPr lang="pl-PL" smtClean="0"/>
              <a:pPr/>
              <a:t>2019-11-25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EC32-212A-49ED-BB6F-9665412D64BF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32BFB-5D30-4ED5-B6CF-190558C17CA5}" type="datetimeFigureOut">
              <a:rPr lang="pl-PL" smtClean="0"/>
              <a:pPr/>
              <a:t>2019-11-25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EC32-212A-49ED-BB6F-9665412D64BF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32BFB-5D30-4ED5-B6CF-190558C17CA5}" type="datetimeFigureOut">
              <a:rPr lang="pl-PL" smtClean="0"/>
              <a:pPr/>
              <a:t>2019-11-25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EC32-212A-49ED-BB6F-9665412D64BF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32BFB-5D30-4ED5-B6CF-190558C17CA5}" type="datetimeFigureOut">
              <a:rPr lang="pl-PL" smtClean="0"/>
              <a:pPr/>
              <a:t>2019-11-25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EC32-212A-49ED-BB6F-9665412D64BF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32BFB-5D30-4ED5-B6CF-190558C17CA5}" type="datetimeFigureOut">
              <a:rPr lang="pl-PL" smtClean="0"/>
              <a:pPr/>
              <a:t>2019-11-25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EC32-212A-49ED-BB6F-9665412D64BF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32BFB-5D30-4ED5-B6CF-190558C17CA5}" type="datetimeFigureOut">
              <a:rPr lang="pl-PL" smtClean="0"/>
              <a:pPr/>
              <a:t>2019-11-25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EC32-212A-49ED-BB6F-9665412D64BF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32BFB-5D30-4ED5-B6CF-190558C17CA5}" type="datetimeFigureOut">
              <a:rPr lang="pl-PL" smtClean="0"/>
              <a:pPr/>
              <a:t>2019-11-25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EC32-212A-49ED-BB6F-9665412D64BF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32BFB-5D30-4ED5-B6CF-190558C17CA5}" type="datetimeFigureOut">
              <a:rPr lang="pl-PL" smtClean="0"/>
              <a:pPr/>
              <a:t>2019-11-25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EC32-212A-49ED-BB6F-9665412D64BF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32BFB-5D30-4ED5-B6CF-190558C17CA5}" type="datetimeFigureOut">
              <a:rPr lang="pl-PL" smtClean="0"/>
              <a:pPr/>
              <a:t>2019-11-25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EC32-212A-49ED-BB6F-9665412D64BF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32BFB-5D30-4ED5-B6CF-190558C17CA5}" type="datetimeFigureOut">
              <a:rPr lang="pl-PL" smtClean="0"/>
              <a:pPr/>
              <a:t>2019-11-25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EC32-212A-49ED-BB6F-9665412D64BF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32BFB-5D30-4ED5-B6CF-190558C17CA5}" type="datetimeFigureOut">
              <a:rPr lang="pl-PL" smtClean="0"/>
              <a:pPr/>
              <a:t>2019-11-25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EC32-212A-49ED-BB6F-9665412D64BF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32BFB-5D30-4ED5-B6CF-190558C17CA5}" type="datetimeFigureOut">
              <a:rPr lang="pl-PL" smtClean="0"/>
              <a:pPr/>
              <a:t>2019-11-25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4EC32-212A-49ED-BB6F-9665412D64BF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POLSKA- MÓJ KRAJ, MOJA OJCZYZNA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/>
              <a:t>Kocham swój kraj, zachwycam się jego pięknem- przyrodą, architekturą, historią…..</a:t>
            </a:r>
            <a:endParaRPr lang="pl-PL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Polski język uważany jest za jeden z najtrudniejszych.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9697" name="Picture 1" descr="C:\Users\User\Downloads\1y3oBceqFF2IdQ9rUebOxYfQ8yodCRo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00174"/>
            <a:ext cx="6715108" cy="5036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Znani Polacy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Jan Paweł II </a:t>
            </a:r>
          </a:p>
          <a:p>
            <a:pPr>
              <a:buNone/>
            </a:pPr>
            <a:r>
              <a:rPr lang="pl-PL" dirty="0" smtClean="0"/>
              <a:t>- papież</a:t>
            </a:r>
            <a:endParaRPr lang="pl-PL" dirty="0"/>
          </a:p>
        </p:txBody>
      </p:sp>
      <p:pic>
        <p:nvPicPr>
          <p:cNvPr id="2050" name="Picture 2" descr="C:\Users\User\Downloads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1357298"/>
            <a:ext cx="4533917" cy="4677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dirty="0" smtClean="0"/>
              <a:t>Maria Skłodowska Curie</a:t>
            </a:r>
            <a:br>
              <a:rPr lang="pl-PL" sz="2800" dirty="0" smtClean="0"/>
            </a:b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Polska uczona, odkryła dwa pierwiastki radioaktywne: Polon i Rad</a:t>
            </a:r>
          </a:p>
          <a:p>
            <a:r>
              <a:rPr lang="pl-PL" sz="2000" dirty="0" smtClean="0"/>
              <a:t>Laureatka Nagrody Nobla</a:t>
            </a:r>
            <a:endParaRPr lang="pl-PL" sz="2000" dirty="0"/>
          </a:p>
        </p:txBody>
      </p:sp>
      <p:pic>
        <p:nvPicPr>
          <p:cNvPr id="24577" name="Picture 1" descr="C:\Users\User\Downloads\Maria-Skłodowska-Cur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285728"/>
            <a:ext cx="5214974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 smtClean="0"/>
              <a:t>Mikołaj Kopernik</a:t>
            </a:r>
            <a:endParaRPr lang="pl-PL" sz="28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 Uczony, twórca teorii heliocentrycznej</a:t>
            </a:r>
          </a:p>
          <a:p>
            <a:r>
              <a:rPr lang="pl-PL" sz="2000" dirty="0" smtClean="0"/>
              <a:t>„Wstrzymał Słońce, ruszył Ziemię”</a:t>
            </a:r>
            <a:endParaRPr lang="pl-PL" sz="2000" dirty="0"/>
          </a:p>
        </p:txBody>
      </p:sp>
      <p:pic>
        <p:nvPicPr>
          <p:cNvPr id="23553" name="Picture 1" descr="C:\Users\User\Downloads\Nikolaus_Kopernik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9062" y="472088"/>
            <a:ext cx="5026543" cy="51000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 smtClean="0"/>
              <a:t>Polskie tańce ludowe</a:t>
            </a:r>
            <a:endParaRPr lang="pl-PL" sz="2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0" y="2500306"/>
            <a:ext cx="5679322" cy="3786214"/>
          </a:xfrm>
        </p:spPr>
      </p:pic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Oberek, mazur, polonez, krakowiak, kujawiak- to nazwy przepięknych polskich tańców ludowych.</a:t>
            </a:r>
            <a:endParaRPr lang="pl-PL" sz="2000" dirty="0"/>
          </a:p>
        </p:txBody>
      </p:sp>
      <p:pic>
        <p:nvPicPr>
          <p:cNvPr id="3074" name="Picture 2" descr="C:\Users\student\AppData\Local\Temp\73252560_419806478932826_673671690884376166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85728"/>
            <a:ext cx="3333773" cy="2500330"/>
          </a:xfrm>
          <a:prstGeom prst="rect">
            <a:avLst/>
          </a:prstGeom>
          <a:noFill/>
        </p:spPr>
      </p:pic>
      <p:pic>
        <p:nvPicPr>
          <p:cNvPr id="3075" name="Picture 3" descr="C:\Users\student\AppData\Local\Microsoft\Windows\Temporary Internet Files\Content.IE5\V0WR9ZDZ\220px-43._TKB_-_Beskid_z_Bielska-Bia%C5%82ej_08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214686"/>
            <a:ext cx="2418524" cy="32210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1654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Polskie jedzenie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15" name="Symbol zastępczy zawartości 14"/>
          <p:cNvSpPr>
            <a:spLocks noGrp="1"/>
          </p:cNvSpPr>
          <p:nvPr>
            <p:ph idx="1"/>
          </p:nvPr>
        </p:nvSpPr>
        <p:spPr>
          <a:xfrm>
            <a:off x="4714876" y="4929198"/>
            <a:ext cx="3971924" cy="119696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dirty="0" smtClean="0"/>
              <a:t>Rosół, bigos, pierogi to typowe polskie dania</a:t>
            </a:r>
            <a:endParaRPr lang="pl-PL" sz="2000" dirty="0"/>
          </a:p>
        </p:txBody>
      </p:sp>
      <p:pic>
        <p:nvPicPr>
          <p:cNvPr id="6" name="Picture 1" descr="C:\Users\User\Downloads\5f6900b5096a7fcb07050d386103449c_370538_5b0e56e391c50_w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714752"/>
            <a:ext cx="3565338" cy="2595566"/>
          </a:xfrm>
          <a:prstGeom prst="rect">
            <a:avLst/>
          </a:prstGeom>
          <a:noFill/>
        </p:spPr>
      </p:pic>
      <p:pic>
        <p:nvPicPr>
          <p:cNvPr id="1026" name="Picture 2" descr="C:\Users\student\AppData\Local\Microsoft\Windows\Temporary Internet Files\Content.IE5\G363B5OO\%C5%BBywno%C5%9B%C4%87_-_032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785794"/>
            <a:ext cx="3645996" cy="3643147"/>
          </a:xfrm>
          <a:prstGeom prst="rect">
            <a:avLst/>
          </a:prstGeom>
          <a:noFill/>
        </p:spPr>
      </p:pic>
      <p:pic>
        <p:nvPicPr>
          <p:cNvPr id="1027" name="Picture 3" descr="C:\Users\student\AppData\Local\Microsoft\Windows\Temporary Internet Files\Content.IE5\32TU86PG\1200px-Talerz_roso%C5%82u_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857232"/>
            <a:ext cx="3657600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Kraków, Gdańsk, Zamość, Lublin- </a:t>
            </a:r>
            <a:br>
              <a:rPr lang="pl-PL" sz="3200" dirty="0" smtClean="0"/>
            </a:br>
            <a:r>
              <a:rPr lang="pl-PL" sz="3200" dirty="0" smtClean="0"/>
              <a:t>piękno polskiej architektury</a:t>
            </a:r>
            <a:endParaRPr lang="pl-PL" sz="3200" dirty="0"/>
          </a:p>
        </p:txBody>
      </p:sp>
      <p:pic>
        <p:nvPicPr>
          <p:cNvPr id="8194" name="Picture 2" descr="C:\Users\User\Downloads\gdansk-riverside-port-crane-768x4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9960" y="1357298"/>
            <a:ext cx="3955339" cy="2214578"/>
          </a:xfrm>
          <a:prstGeom prst="rect">
            <a:avLst/>
          </a:prstGeom>
          <a:noFill/>
        </p:spPr>
      </p:pic>
      <p:pic>
        <p:nvPicPr>
          <p:cNvPr id="8" name="Picture 2" descr="C:\Users\User\Downloads\wawel_krakow-crop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71612"/>
            <a:ext cx="4500594" cy="2117615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14752"/>
            <a:ext cx="3857620" cy="254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982" y="3764725"/>
            <a:ext cx="3885580" cy="2593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0"/>
            <a:ext cx="5112568" cy="6668567"/>
          </a:xfrm>
        </p:spPr>
      </p:pic>
    </p:spTree>
    <p:extLst>
      <p:ext uri="{BB962C8B-B14F-4D97-AF65-F5344CB8AC3E}">
        <p14:creationId xmlns="" xmlns:p14="http://schemas.microsoft.com/office/powerpoint/2010/main" val="157381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6866" name="Picture 2" descr="C:\Users\User\Downloads\polska-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571480"/>
            <a:ext cx="6762771" cy="50720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Polskie Symbole Narodowe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sz="1600" dirty="0" smtClean="0"/>
              <a:t>Godło Polski to biały orzeł z koroną na głowie, a flaga składa się z dwóch kolorów- bieli i czerwieni.</a:t>
            </a:r>
            <a:endParaRPr lang="pl-PL" dirty="0"/>
          </a:p>
        </p:txBody>
      </p:sp>
      <p:pic>
        <p:nvPicPr>
          <p:cNvPr id="26626" name="Picture 2" descr="C:\Users\User\Downloads\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571744"/>
            <a:ext cx="3571899" cy="2680451"/>
          </a:xfrm>
          <a:prstGeom prst="rect">
            <a:avLst/>
          </a:prstGeom>
          <a:noFill/>
        </p:spPr>
      </p:pic>
      <p:sp>
        <p:nvSpPr>
          <p:cNvPr id="10" name="Symbol zastępczy zawartości 9"/>
          <p:cNvSpPr>
            <a:spLocks noGrp="1"/>
          </p:cNvSpPr>
          <p:nvPr>
            <p:ph sz="half" idx="2"/>
          </p:nvPr>
        </p:nvSpPr>
        <p:spPr>
          <a:xfrm>
            <a:off x="10841023" y="-1579563"/>
            <a:ext cx="4038600" cy="4525963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078" name="Picture 6" descr="C:\Users\student\AppData\Local\Microsoft\Windows\Temporary Internet Files\Content.IE5\XUWBM7GM\God%C5%82o_Rzeczypospolitej_Polskiej_-_wz%C3%B3r_ustawowy[1].pn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488488" y="-18207036"/>
            <a:ext cx="30232351" cy="12405265"/>
          </a:xfrm>
          <a:prstGeom prst="rect">
            <a:avLst/>
          </a:prstGeom>
          <a:noFill/>
        </p:spPr>
      </p:pic>
      <p:pic>
        <p:nvPicPr>
          <p:cNvPr id="3079" name="Picture 7" descr="C:\Users\student\AppData\Local\Microsoft\Windows\Temporary Internet Files\Content.IE5\I13E2EI5\Polski-shield[1].png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897313" y="-8077199"/>
            <a:ext cx="19440526" cy="6629400"/>
          </a:xfrm>
          <a:prstGeom prst="rect">
            <a:avLst/>
          </a:prstGeom>
          <a:noFill/>
        </p:spPr>
      </p:pic>
      <p:pic>
        <p:nvPicPr>
          <p:cNvPr id="17" name="Picture 1" descr="C:\Users\User\Downloads\Herb-Ustawow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2000240"/>
            <a:ext cx="2979106" cy="3666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sz="1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76" y="571480"/>
            <a:ext cx="6715172" cy="6035651"/>
          </a:xfrm>
        </p:spPr>
      </p:pic>
    </p:spTree>
    <p:extLst>
      <p:ext uri="{BB962C8B-B14F-4D97-AF65-F5344CB8AC3E}">
        <p14:creationId xmlns="" xmlns:p14="http://schemas.microsoft.com/office/powerpoint/2010/main" val="282529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Sąsiedzi Polski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pl-PL" sz="1800" dirty="0"/>
          </a:p>
        </p:txBody>
      </p:sp>
      <p:pic>
        <p:nvPicPr>
          <p:cNvPr id="14338" name="Picture 2" descr="https://m.salon24.pl/27fe3b50aa2d56f00db79faafff07634,860,0,0,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357298"/>
            <a:ext cx="6969257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Tatry</a:t>
            </a:r>
            <a:endParaRPr lang="pl-PL" dirty="0"/>
          </a:p>
        </p:txBody>
      </p:sp>
      <p:sp>
        <p:nvSpPr>
          <p:cNvPr id="7" name="Symbol zastępczy obrazu 6"/>
          <p:cNvSpPr>
            <a:spLocks noGrp="1"/>
          </p:cNvSpPr>
          <p:nvPr>
            <p:ph type="pic" idx="1"/>
          </p:nvPr>
        </p:nvSpPr>
        <p:spPr/>
      </p:sp>
      <p:sp>
        <p:nvSpPr>
          <p:cNvPr id="8" name="Symbol zastępczy tekstu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Najwyższe góry w Polsce. </a:t>
            </a:r>
          </a:p>
          <a:p>
            <a:r>
              <a:rPr lang="pl-PL" dirty="0" smtClean="0"/>
              <a:t>Tatry nie są zwykłym pięknem, są pięknem ponad inne piękna. </a:t>
            </a:r>
            <a:endParaRPr lang="pl-PL" dirty="0"/>
          </a:p>
        </p:txBody>
      </p:sp>
      <p:sp>
        <p:nvSpPr>
          <p:cNvPr id="32770" name="AutoShape 2" descr="Podobny obra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pic>
        <p:nvPicPr>
          <p:cNvPr id="32771" name="Picture 3" descr="C:\Users\User\Desktop\rysy-wycieczka-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0"/>
            <a:ext cx="6655805" cy="46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03" r="8403"/>
          <a:stretch>
            <a:fillRect/>
          </a:stretch>
        </p:blipFill>
        <p:spPr>
          <a:xfrm>
            <a:off x="1214414" y="612775"/>
            <a:ext cx="7286676" cy="4752000"/>
          </a:xfrm>
        </p:spPr>
      </p:pic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Morze Bałtyckie- nasze morze… </a:t>
            </a:r>
          </a:p>
          <a:p>
            <a:r>
              <a:rPr lang="pl-PL" dirty="0" smtClean="0"/>
              <a:t>Widok zachodzącego Słońca zachwyca.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12371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5929322" y="0"/>
            <a:ext cx="3008313" cy="857232"/>
          </a:xfrm>
        </p:spPr>
        <p:txBody>
          <a:bodyPr/>
          <a:lstStyle/>
          <a:p>
            <a:r>
              <a:rPr lang="pl-PL" dirty="0" smtClean="0"/>
              <a:t>Stolica Polski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16" y="142852"/>
            <a:ext cx="2648342" cy="1766423"/>
          </a:xfrm>
        </p:spPr>
      </p:pic>
      <p:sp>
        <p:nvSpPr>
          <p:cNvPr id="18" name="Symbol zastępczy tekstu 1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b="1" dirty="0" smtClean="0"/>
              <a:t>Warszawa- największe polskie miasto.</a:t>
            </a:r>
          </a:p>
          <a:p>
            <a:r>
              <a:rPr lang="pl-PL" dirty="0" smtClean="0"/>
              <a:t>„Gdybyś ujrzeć chciał nadwiślański świt</a:t>
            </a:r>
            <a:br>
              <a:rPr lang="pl-PL" dirty="0" smtClean="0"/>
            </a:br>
            <a:r>
              <a:rPr lang="pl-PL" dirty="0" smtClean="0"/>
              <a:t>Już dziś wyruszaj ze mną tam…</a:t>
            </a:r>
            <a:br>
              <a:rPr lang="pl-PL" dirty="0" smtClean="0"/>
            </a:br>
            <a:r>
              <a:rPr lang="pl-PL" dirty="0" smtClean="0"/>
              <a:t>Zobaczysz jak, przywita pięknie nas</a:t>
            </a:r>
            <a:br>
              <a:rPr lang="pl-PL" dirty="0" smtClean="0"/>
            </a:br>
            <a:r>
              <a:rPr lang="pl-PL" dirty="0" smtClean="0"/>
              <a:t>Warszawski dzień.” Cz. Niemen </a:t>
            </a:r>
            <a:r>
              <a:rPr lang="pl-PL" i="1" dirty="0" smtClean="0"/>
              <a:t>Sen o Warszawie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</p:txBody>
      </p:sp>
      <p:pic>
        <p:nvPicPr>
          <p:cNvPr id="2054" name="Picture 6" descr="C:\Users\student\AppData\Local\Microsoft\Windows\Temporary Internet Files\Content.IE5\I13E2EI5\1200px-Panorama_of_Warsaw_by_night_%28cropped%29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857364"/>
            <a:ext cx="3643322" cy="2071702"/>
          </a:xfrm>
          <a:prstGeom prst="rect">
            <a:avLst/>
          </a:prstGeom>
          <a:noFill/>
        </p:spPr>
      </p:pic>
      <p:pic>
        <p:nvPicPr>
          <p:cNvPr id="2055" name="Picture 7" descr="C:\Users\student\AppData\Local\Microsoft\Windows\Temporary Internet Files\Content.IE5\KI4UMUVF\warsaw-961357_960_720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0"/>
            <a:ext cx="3000396" cy="2250297"/>
          </a:xfrm>
          <a:prstGeom prst="rect">
            <a:avLst/>
          </a:prstGeom>
          <a:noFill/>
        </p:spPr>
      </p:pic>
      <p:pic>
        <p:nvPicPr>
          <p:cNvPr id="2058" name="Picture 10" descr="C:\Users\student\AppData\Local\Microsoft\Windows\Temporary Internet Files\Content.IE5\XUWBM7GM\Widok_na_plac_zamkowy_w_warszawie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1000108"/>
            <a:ext cx="2763962" cy="1990646"/>
          </a:xfrm>
          <a:prstGeom prst="rect">
            <a:avLst/>
          </a:prstGeom>
          <a:noFill/>
        </p:spPr>
      </p:pic>
      <p:pic>
        <p:nvPicPr>
          <p:cNvPr id="2060" name="Picture 12" descr="C:\Users\student\AppData\Local\Microsoft\Windows\Temporary Internet Files\Content.IE5\I13E2EI5\Belweder_%2810%29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3786190"/>
            <a:ext cx="3071194" cy="2300948"/>
          </a:xfrm>
          <a:prstGeom prst="rect">
            <a:avLst/>
          </a:prstGeom>
          <a:noFill/>
        </p:spPr>
      </p:pic>
      <p:pic>
        <p:nvPicPr>
          <p:cNvPr id="2061" name="Picture 13" descr="C:\Users\student\AppData\Local\Microsoft\Windows\Temporary Internet Files\Content.IE5\KI4UMUVF\wisla-2931276__180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2786058"/>
            <a:ext cx="2071702" cy="1500198"/>
          </a:xfrm>
          <a:prstGeom prst="rect">
            <a:avLst/>
          </a:prstGeom>
          <a:noFill/>
        </p:spPr>
      </p:pic>
      <p:pic>
        <p:nvPicPr>
          <p:cNvPr id="2062" name="Picture 14" descr="C:\Users\student\AppData\Local\Microsoft\Windows\Temporary Internet Files\Content.IE5\XUWBM7GM\IMG_1880[1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98" y="4071942"/>
            <a:ext cx="3500462" cy="27860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8014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145" name="Picture 1" descr="C:\Users\User\Downloads\cf3e43e3-b095-43b5-85aa-14f19b3d33c3_f1400x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174</Words>
  <Application>Microsoft Office PowerPoint</Application>
  <PresentationFormat>Pokaz na ekranie (4:3)</PresentationFormat>
  <Paragraphs>48</Paragraphs>
  <Slides>17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Motyw pakietu Office</vt:lpstr>
      <vt:lpstr>POLSKA- MÓJ KRAJ, MOJA OJCZYZNA</vt:lpstr>
      <vt:lpstr>Slajd 2</vt:lpstr>
      <vt:lpstr>Polskie Symbole Narodowe</vt:lpstr>
      <vt:lpstr>Slajd 4</vt:lpstr>
      <vt:lpstr>Sąsiedzi Polski</vt:lpstr>
      <vt:lpstr>Tatry</vt:lpstr>
      <vt:lpstr>Slajd 7</vt:lpstr>
      <vt:lpstr>Stolica Polski</vt:lpstr>
      <vt:lpstr>Slajd 9</vt:lpstr>
      <vt:lpstr>Polski język uważany jest za jeden z najtrudniejszych.</vt:lpstr>
      <vt:lpstr>Znani Polacy</vt:lpstr>
      <vt:lpstr>Maria Skłodowska Curie </vt:lpstr>
      <vt:lpstr>Mikołaj Kopernik</vt:lpstr>
      <vt:lpstr>Polskie tańce ludowe</vt:lpstr>
      <vt:lpstr>Polskie jedzenie </vt:lpstr>
      <vt:lpstr>Kraków, Gdańsk, Zamość, Lublin-  piękno polskiej architektury</vt:lpstr>
      <vt:lpstr>Slajd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User</dc:creator>
  <cp:lastModifiedBy>Rysiek jach</cp:lastModifiedBy>
  <cp:revision>34</cp:revision>
  <dcterms:created xsi:type="dcterms:W3CDTF">2019-09-18T17:28:27Z</dcterms:created>
  <dcterms:modified xsi:type="dcterms:W3CDTF">2019-11-25T20:02:45Z</dcterms:modified>
</cp:coreProperties>
</file>