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kcja bez tytułu" id="{0AE1EDB3-7508-4889-A8A8-545376D04816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5" autoAdjust="0"/>
    <p:restoredTop sz="86389" autoAdjust="0"/>
  </p:normalViewPr>
  <p:slideViewPr>
    <p:cSldViewPr>
      <p:cViewPr>
        <p:scale>
          <a:sx n="65" d="100"/>
          <a:sy n="65" d="100"/>
        </p:scale>
        <p:origin x="-756" y="-14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826680" y="3447519"/>
            <a:ext cx="5204640" cy="2377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047" y="6287008"/>
            <a:ext cx="3825907" cy="179095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2019-11-25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28312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10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7375" y="1353820"/>
            <a:ext cx="790475" cy="71983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534" y="1353820"/>
            <a:ext cx="3537131" cy="71983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4448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2019-11-25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8991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29818" y="3447519"/>
            <a:ext cx="5205222" cy="2377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047" y="6286894"/>
            <a:ext cx="3825907" cy="1827341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2019-11-25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8016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680" y="3810508"/>
            <a:ext cx="2466017" cy="44806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303" y="3810508"/>
            <a:ext cx="2467887" cy="44806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2019-11-25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4247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79" y="3341627"/>
            <a:ext cx="2466018" cy="101701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679" y="4540250"/>
            <a:ext cx="2466018" cy="37508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5303" y="4540250"/>
            <a:ext cx="2467887" cy="37508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5303" y="3341627"/>
            <a:ext cx="2467887" cy="101701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2019-11-25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995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2019-11-25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8256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2019-11-25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0675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3429000" cy="990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527" y="3241087"/>
            <a:ext cx="2467946" cy="1648829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045" y="1162304"/>
            <a:ext cx="2708910" cy="75813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5127659"/>
            <a:ext cx="2134553" cy="3169163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2019-11-25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80527" y="9007856"/>
            <a:ext cx="2854799" cy="46228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4005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3428999" cy="990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060" y="3241085"/>
            <a:ext cx="2468880" cy="1651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29000" y="-60915"/>
            <a:ext cx="3432430" cy="9906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5127661"/>
            <a:ext cx="2134553" cy="3169165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6221E02-25CB-4963-84BC-0813985E7D90}" type="datetimeFigureOut">
              <a:rPr lang="pl-PL" smtClean="0"/>
              <a:pPr/>
              <a:t>2019-11-25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0060" y="9007856"/>
            <a:ext cx="2852928" cy="46228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9245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04534" y="1393444"/>
            <a:ext cx="4453316" cy="17170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534" y="3810510"/>
            <a:ext cx="4453316" cy="448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4207" y="9011623"/>
            <a:ext cx="1548983" cy="467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2019-11-25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679" y="9007856"/>
            <a:ext cx="3417498" cy="462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0084" y="8981440"/>
            <a:ext cx="274320" cy="52832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9345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5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73DE57FB-345F-4934-8F65-AFAA2CB21618}"/>
              </a:ext>
            </a:extLst>
          </p:cNvPr>
          <p:cNvSpPr txBox="1">
            <a:spLocks/>
          </p:cNvSpPr>
          <p:nvPr/>
        </p:nvSpPr>
        <p:spPr bwMode="blackWhite">
          <a:xfrm>
            <a:off x="452628" y="448652"/>
            <a:ext cx="5952744" cy="1852405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154305" tIns="102870" rIns="154305" bIns="102870" rtlCol="0" anchor="ctr" anchorCtr="1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67" kern="1200" cap="all" spc="267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25" dirty="0"/>
              <a:t/>
            </a:r>
            <a:br>
              <a:rPr lang="pl-PL" sz="2025" dirty="0"/>
            </a:br>
            <a:endParaRPr lang="pl-PL" sz="2025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70991" y="3255747"/>
            <a:ext cx="3512479" cy="1234440"/>
          </a:xfrm>
          <a:gradFill>
            <a:gsLst>
              <a:gs pos="0">
                <a:schemeClr val="tx1"/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pl-PL" sz="2600" dirty="0"/>
              <a:t>TRAVELLING DIARY</a:t>
            </a:r>
            <a:r>
              <a:rPr lang="pl-PL" sz="2025" dirty="0"/>
              <a:t/>
            </a:r>
            <a:br>
              <a:rPr lang="pl-PL" sz="2025" dirty="0"/>
            </a:br>
            <a:r>
              <a:rPr lang="pl-PL" sz="1800" dirty="0"/>
              <a:t>DZIENNIK PODRÓŻY</a:t>
            </a:r>
            <a:r>
              <a:rPr lang="pl-PL" sz="2025" dirty="0"/>
              <a:t/>
            </a:r>
            <a:br>
              <a:rPr lang="pl-PL" sz="2025" dirty="0"/>
            </a:br>
            <a:endParaRPr lang="pl-PL" sz="2025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9139" y="5623306"/>
            <a:ext cx="5976233" cy="2581851"/>
          </a:xfrm>
        </p:spPr>
        <p:txBody>
          <a:bodyPr>
            <a:normAutofit/>
          </a:bodyPr>
          <a:lstStyle/>
          <a:p>
            <a:r>
              <a:rPr lang="pl-PL" sz="4400" dirty="0"/>
              <a:t>Adventures of </a:t>
            </a:r>
            <a:r>
              <a:rPr lang="pl-PL" sz="4400" dirty="0" err="1"/>
              <a:t>Erasmusy</a:t>
            </a:r>
            <a:r>
              <a:rPr lang="pl-PL" sz="4400" dirty="0"/>
              <a:t>, </a:t>
            </a:r>
            <a:br>
              <a:rPr lang="pl-PL" sz="4400" dirty="0"/>
            </a:br>
            <a:r>
              <a:rPr lang="pl-PL" sz="4400" dirty="0"/>
              <a:t>the </a:t>
            </a:r>
            <a:r>
              <a:rPr lang="pl-PL" sz="4400" dirty="0" err="1"/>
              <a:t>teddy</a:t>
            </a:r>
            <a:r>
              <a:rPr lang="pl-PL" sz="4400" dirty="0"/>
              <a:t> </a:t>
            </a:r>
            <a:r>
              <a:rPr lang="pl-PL" sz="4400" dirty="0" err="1"/>
              <a:t>bear</a:t>
            </a:r>
            <a:endParaRPr lang="pl-PL" sz="4400" dirty="0"/>
          </a:p>
          <a:p>
            <a:r>
              <a:rPr lang="pl-PL" sz="2400" dirty="0"/>
              <a:t>Podróże misia </a:t>
            </a:r>
            <a:r>
              <a:rPr lang="pl-PL" sz="2400" dirty="0" err="1"/>
              <a:t>Erasmuska</a:t>
            </a:r>
            <a:endParaRPr lang="pl-PL" sz="2400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8914" name="Картина 4" descr="https://lh6.googleusercontent.com/3n0T9nGHSC66uPJeEB0_bCNCSWRdVxZh4-U6coTEMYKc8Fh4CYmXpEvGl-5-pH4paRay3sGr9aDEc-sznRCaaUvmmKIzNy6bU47TOuwXfH613zC1O-ZgrMOxJt1pt6Jb61_pYupe-w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8482" y="545855"/>
            <a:ext cx="1712786" cy="493514"/>
          </a:xfrm>
          <a:prstGeom prst="rect">
            <a:avLst/>
          </a:prstGeom>
          <a:noFill/>
        </p:spPr>
      </p:pic>
      <p:pic>
        <p:nvPicPr>
          <p:cNvPr id="38913" name="Картина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09908" y="652609"/>
            <a:ext cx="1712786" cy="1434458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00190" y="2405931"/>
            <a:ext cx="103939" cy="2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013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500188" y="2790906"/>
            <a:ext cx="777136" cy="1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338"/>
              </a:spcAft>
            </a:pPr>
            <a:r>
              <a:rPr lang="en-US" sz="675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endParaRPr lang="en-US" sz="1013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39599" y="1013379"/>
            <a:ext cx="3098092" cy="6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338"/>
              </a:spcAft>
            </a:pPr>
            <a:r>
              <a:rPr lang="en-US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338"/>
              </a:spcAft>
            </a:pPr>
            <a:r>
              <a:rPr lang="bg-BG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>
                <a:solidFill>
                  <a:srgbClr val="1F497D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EUstudents</a:t>
            </a: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in </a:t>
            </a:r>
            <a:r>
              <a:rPr lang="en-US" b="1" dirty="0" err="1">
                <a:solidFill>
                  <a:srgbClr val="1F497D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EUwonderland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Obraz zawierający miś, niedźwiedź, siedzi, zewnętrzne&#10;&#10;Opis wygenerowany automatycznie">
            <a:extLst>
              <a:ext uri="{FF2B5EF4-FFF2-40B4-BE49-F238E27FC236}">
                <a16:creationId xmlns="" xmlns:a16="http://schemas.microsoft.com/office/drawing/2014/main" id="{BF528185-6F19-4971-BAB9-A9EA6AC499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72" b="18906"/>
          <a:stretch/>
        </p:blipFill>
        <p:spPr>
          <a:xfrm>
            <a:off x="20" y="6377"/>
            <a:ext cx="6857980" cy="6603990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00112" y="5421764"/>
            <a:ext cx="5057775" cy="2377207"/>
          </a:xfrm>
          <a:gradFill>
            <a:gsLst>
              <a:gs pos="0">
                <a:schemeClr val="bg1"/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vert="horz" lIns="274320" tIns="182880" rIns="274320" bIns="182880" rtlCol="0" anchor="ctr" anchorCtr="1">
            <a:normAutofit/>
          </a:bodyPr>
          <a:lstStyle/>
          <a:p>
            <a:pPr defTabSz="914400"/>
            <a:r>
              <a:rPr lang="en-US" sz="4000" spc="200" dirty="0">
                <a:latin typeface="Calibri" panose="020F0502020204030204" pitchFamily="34" charset="0"/>
                <a:cs typeface="Calibri" panose="020F0502020204030204" pitchFamily="34" charset="0"/>
              </a:rPr>
              <a:t>ERASMUSY,</a:t>
            </a:r>
            <a:br>
              <a:rPr lang="en-US" sz="4000" spc="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spc="200" dirty="0">
                <a:latin typeface="Calibri" panose="020F0502020204030204" pitchFamily="34" charset="0"/>
                <a:cs typeface="Calibri" panose="020F0502020204030204" pitchFamily="34" charset="0"/>
              </a:rPr>
              <a:t>THE TEDDY BEAR </a:t>
            </a:r>
            <a:r>
              <a:rPr lang="en-US" sz="3800" spc="200" dirty="0"/>
              <a:t/>
            </a:r>
            <a:br>
              <a:rPr lang="en-US" sz="3800" spc="200" dirty="0"/>
            </a:br>
            <a:endParaRPr lang="en-US" sz="3800" spc="200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900112" y="8240167"/>
            <a:ext cx="5057775" cy="741273"/>
          </a:xfr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travelling buddy will join us on our trips and help us with our tasks.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2696" y="560512"/>
            <a:ext cx="5544616" cy="891540"/>
          </a:xfrm>
          <a:gradFill>
            <a:gsLst>
              <a:gs pos="0">
                <a:schemeClr val="bg1"/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l"/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lang="pl-PL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endParaRPr lang="pl-P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98519" y="2096857"/>
            <a:ext cx="5538793" cy="1512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3200" b="1" dirty="0"/>
              <a:t>14.10.2019</a:t>
            </a:r>
          </a:p>
          <a:p>
            <a:pPr>
              <a:buNone/>
            </a:pPr>
            <a:r>
              <a:rPr lang="pl-PL" sz="1800" dirty="0"/>
              <a:t>   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we Begin 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adventure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ERASMUS +. Full of 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hope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we 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hurry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Razgrad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Bulgaria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</p:txBody>
      </p:sp>
      <p:sp>
        <p:nvSpPr>
          <p:cNvPr id="4" name="Symbol zastępczy tekstu 3"/>
          <p:cNvSpPr>
            <a:spLocks noGrp="1"/>
          </p:cNvSpPr>
          <p:nvPr>
            <p:ph sz="half" idx="2"/>
          </p:nvPr>
        </p:nvSpPr>
        <p:spPr>
          <a:xfrm>
            <a:off x="3861048" y="1136577"/>
            <a:ext cx="2467887" cy="3154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Car, </a:t>
            </a: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airplane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and car </a:t>
            </a: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8B58523-766F-40D5-A551-FCEC88CC98C3}"/>
              </a:ext>
            </a:extLst>
          </p:cNvPr>
          <p:cNvSpPr txBox="1"/>
          <p:nvPr/>
        </p:nvSpPr>
        <p:spPr>
          <a:xfrm>
            <a:off x="642918" y="7024702"/>
            <a:ext cx="3434155" cy="1202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/>
              <a:t>The </a:t>
            </a:r>
            <a:r>
              <a:rPr lang="pl-PL" u="sng" dirty="0" err="1"/>
              <a:t>second</a:t>
            </a:r>
            <a:r>
              <a:rPr lang="pl-PL" u="sng" dirty="0"/>
              <a:t> </a:t>
            </a:r>
            <a:r>
              <a:rPr lang="pl-PL" u="sng" dirty="0" err="1"/>
              <a:t>phase</a:t>
            </a:r>
            <a:r>
              <a:rPr lang="pl-PL" u="sng" dirty="0"/>
              <a:t>: </a:t>
            </a:r>
            <a:br>
              <a:rPr lang="pl-PL" u="sng" dirty="0"/>
            </a:br>
            <a:r>
              <a:rPr lang="pl-PL" dirty="0" err="1"/>
              <a:t>up</a:t>
            </a:r>
            <a:r>
              <a:rPr lang="pl-PL" dirty="0"/>
              <a:t> in the </a:t>
            </a:r>
            <a:r>
              <a:rPr lang="pl-PL" dirty="0" err="1"/>
              <a:t>air</a:t>
            </a:r>
            <a:r>
              <a:rPr lang="pl-PL" dirty="0"/>
              <a:t> we </a:t>
            </a:r>
            <a:r>
              <a:rPr lang="pl-PL" dirty="0" err="1"/>
              <a:t>fly</a:t>
            </a:r>
            <a:r>
              <a:rPr lang="pl-PL" dirty="0"/>
              <a:t> from </a:t>
            </a:r>
            <a:r>
              <a:rPr lang="pl-PL" dirty="0" err="1"/>
              <a:t>Krakow</a:t>
            </a:r>
            <a:r>
              <a:rPr lang="pl-PL" dirty="0"/>
              <a:t> to </a:t>
            </a:r>
            <a:r>
              <a:rPr lang="pl-PL" dirty="0" err="1"/>
              <a:t>Bucharest</a:t>
            </a:r>
            <a:r>
              <a:rPr lang="pl-PL" dirty="0"/>
              <a:t> 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EEE5EB0D-F21A-4264-9A2A-61FC80FD1E49}"/>
              </a:ext>
            </a:extLst>
          </p:cNvPr>
          <p:cNvSpPr txBox="1"/>
          <p:nvPr/>
        </p:nvSpPr>
        <p:spPr>
          <a:xfrm>
            <a:off x="620687" y="3872880"/>
            <a:ext cx="358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/>
              <a:t>The </a:t>
            </a:r>
            <a:r>
              <a:rPr lang="pl-PL" u="sng" dirty="0" err="1"/>
              <a:t>first</a:t>
            </a:r>
            <a:r>
              <a:rPr lang="pl-PL" u="sng" dirty="0"/>
              <a:t> </a:t>
            </a:r>
            <a:r>
              <a:rPr lang="pl-PL" u="sng" dirty="0" err="1"/>
              <a:t>phase</a:t>
            </a:r>
            <a:r>
              <a:rPr lang="pl-PL" u="sng" dirty="0"/>
              <a:t> of </a:t>
            </a:r>
            <a:r>
              <a:rPr lang="pl-PL" u="sng" dirty="0" err="1"/>
              <a:t>our</a:t>
            </a:r>
            <a:r>
              <a:rPr lang="pl-PL" u="sng" dirty="0"/>
              <a:t> </a:t>
            </a:r>
            <a:r>
              <a:rPr lang="pl-PL" u="sng" dirty="0" err="1"/>
              <a:t>journey</a:t>
            </a:r>
            <a:r>
              <a:rPr lang="pl-PL" u="sng" dirty="0"/>
              <a:t>:  </a:t>
            </a:r>
            <a:r>
              <a:rPr lang="pl-PL" dirty="0"/>
              <a:t>From Karczmiska to </a:t>
            </a:r>
            <a:r>
              <a:rPr lang="pl-PL" dirty="0" err="1"/>
              <a:t>Kakow</a:t>
            </a:r>
            <a:r>
              <a:rPr lang="pl-PL" dirty="0"/>
              <a:t> we </a:t>
            </a:r>
            <a:r>
              <a:rPr lang="pl-PL" dirty="0" err="1"/>
              <a:t>drive</a:t>
            </a:r>
            <a:r>
              <a:rPr lang="pl-PL" dirty="0"/>
              <a:t> with </a:t>
            </a:r>
            <a:r>
              <a:rPr lang="pl-PL" dirty="0" err="1"/>
              <a:t>Lidka’s</a:t>
            </a:r>
            <a:r>
              <a:rPr lang="pl-PL" dirty="0"/>
              <a:t> </a:t>
            </a:r>
            <a:r>
              <a:rPr lang="pl-PL" dirty="0" err="1"/>
              <a:t>husband</a:t>
            </a:r>
            <a:r>
              <a:rPr lang="pl-PL" dirty="0"/>
              <a:t>, Mirek</a:t>
            </a: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0EBE73A4-02A4-4DBF-B1CF-8AB0E775A2C8}"/>
              </a:ext>
            </a:extLst>
          </p:cNvPr>
          <p:cNvSpPr txBox="1"/>
          <p:nvPr/>
        </p:nvSpPr>
        <p:spPr>
          <a:xfrm>
            <a:off x="1150765" y="527703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s://scontent-frx5-1.xx.fbcdn.net/v/t1.15752-9/76638454_1692919357511915_4413669682276466688_n.jpg?_nc_cat=105&amp;_nc_oc=AQluZC5jN_nNecbGK_vX26THkW_GkZoC_If8ok5sqiRoLfh6-a-41DBnxifNacMr_wTx51fQYdrmENJqxcTGdJJg&amp;_nc_ht=scontent-frx5-1.xx&amp;oh=9fbc85c21cef91146042626f4340a6e1&amp;oe=5E435F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4953000"/>
            <a:ext cx="1714512" cy="1928826"/>
          </a:xfrm>
          <a:prstGeom prst="rect">
            <a:avLst/>
          </a:prstGeom>
          <a:noFill/>
        </p:spPr>
      </p:pic>
      <p:pic>
        <p:nvPicPr>
          <p:cNvPr id="2053" name="Picture 5" descr="C:\Users\student\AppData\Local\Microsoft\Windows\Temporary Internet Files\Content.IE5\I13E2EI5\ATR42_5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0" y="7881959"/>
            <a:ext cx="3214710" cy="1428760"/>
          </a:xfrm>
          <a:prstGeom prst="rect">
            <a:avLst/>
          </a:prstGeom>
          <a:noFill/>
        </p:spPr>
      </p:pic>
      <p:pic>
        <p:nvPicPr>
          <p:cNvPr id="3074" name="Picture 2" descr="https://scontent-frx5-1.xx.fbcdn.net/v/t1.15752-9/72624050_2353897461527290_100913121362706432_n.jpg?_nc_cat=104&amp;_nc_ohc=TAFzhGsTCKsAQkilwqkDGcMenESUeAO8h7_b5sLXqGw-3faj5hkgKwS_Q&amp;_nc_ht=scontent-frx5-1.xx&amp;oh=6491428a6c280db99f531066764272ee&amp;oe=5E3F61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6" y="5310190"/>
            <a:ext cx="256109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700597" y="704528"/>
            <a:ext cx="5456806" cy="3718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/>
              <a:t>Romania in the </a:t>
            </a:r>
            <a:r>
              <a:rPr lang="pl-PL" sz="1800" dirty="0" err="1"/>
              <a:t>night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magnificent</a:t>
            </a:r>
            <a:r>
              <a:rPr lang="pl-PL" sz="1800" dirty="0"/>
              <a:t>, but </a:t>
            </a:r>
            <a:r>
              <a:rPr lang="pl-PL" sz="1800" dirty="0" err="1"/>
              <a:t>there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the </a:t>
            </a:r>
            <a:r>
              <a:rPr lang="pl-PL" sz="1800" dirty="0" err="1"/>
              <a:t>last</a:t>
            </a:r>
            <a:r>
              <a:rPr lang="pl-PL" sz="1800" dirty="0"/>
              <a:t> </a:t>
            </a:r>
            <a:r>
              <a:rPr lang="pl-PL" sz="1800" dirty="0" err="1"/>
              <a:t>phase</a:t>
            </a:r>
            <a:r>
              <a:rPr lang="pl-PL" sz="1800" dirty="0"/>
              <a:t> of </a:t>
            </a:r>
            <a:r>
              <a:rPr lang="pl-PL" sz="1800" dirty="0" err="1"/>
              <a:t>our</a:t>
            </a:r>
            <a:r>
              <a:rPr lang="pl-PL" sz="1800" dirty="0"/>
              <a:t> </a:t>
            </a:r>
            <a:r>
              <a:rPr lang="pl-PL" sz="1800" dirty="0" err="1"/>
              <a:t>journey</a:t>
            </a:r>
            <a:r>
              <a:rPr lang="pl-PL" sz="1800" dirty="0"/>
              <a:t> </a:t>
            </a:r>
            <a:r>
              <a:rPr lang="pl-PL" sz="1800" dirty="0" err="1"/>
              <a:t>before</a:t>
            </a:r>
            <a:r>
              <a:rPr lang="pl-PL" sz="1800" dirty="0"/>
              <a:t> </a:t>
            </a:r>
            <a:r>
              <a:rPr lang="pl-PL" sz="1800" dirty="0" err="1"/>
              <a:t>us</a:t>
            </a:r>
            <a:r>
              <a:rPr lang="pl-PL" sz="1800" dirty="0"/>
              <a:t>. We </a:t>
            </a:r>
            <a:r>
              <a:rPr lang="pl-PL" sz="1800" dirty="0" err="1"/>
              <a:t>have</a:t>
            </a:r>
            <a:r>
              <a:rPr lang="pl-PL" sz="1800" dirty="0"/>
              <a:t> to </a:t>
            </a:r>
            <a:r>
              <a:rPr lang="pl-PL" sz="1800" dirty="0" err="1"/>
              <a:t>get</a:t>
            </a:r>
            <a:r>
              <a:rPr lang="pl-PL" sz="1800" dirty="0"/>
              <a:t> from </a:t>
            </a:r>
            <a:r>
              <a:rPr lang="pl-PL" sz="1800" dirty="0" err="1"/>
              <a:t>Bucharest</a:t>
            </a:r>
            <a:r>
              <a:rPr lang="pl-PL" sz="1800" dirty="0"/>
              <a:t> to </a:t>
            </a:r>
            <a:r>
              <a:rPr lang="pl-PL" sz="1800" dirty="0" err="1"/>
              <a:t>Razgrad</a:t>
            </a:r>
            <a:r>
              <a:rPr lang="pl-PL" sz="1800" dirty="0"/>
              <a:t> in </a:t>
            </a:r>
            <a:r>
              <a:rPr lang="pl-PL" sz="1800" dirty="0" err="1"/>
              <a:t>Bulgaria</a:t>
            </a:r>
            <a:r>
              <a:rPr lang="pl-PL" sz="1800" dirty="0"/>
              <a:t>. </a:t>
            </a:r>
            <a:r>
              <a:rPr lang="pl-PL" sz="1800" dirty="0" err="1"/>
              <a:t>Although</a:t>
            </a:r>
            <a:r>
              <a:rPr lang="pl-PL" sz="1800" dirty="0"/>
              <a:t> we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late</a:t>
            </a:r>
            <a:r>
              <a:rPr lang="pl-PL" sz="1800" dirty="0"/>
              <a:t>, we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eager</a:t>
            </a:r>
            <a:r>
              <a:rPr lang="pl-PL" sz="1800" dirty="0"/>
              <a:t> to </a:t>
            </a:r>
            <a:r>
              <a:rPr lang="pl-PL" sz="1800" dirty="0" err="1"/>
              <a:t>meet</a:t>
            </a:r>
            <a:r>
              <a:rPr lang="pl-PL" sz="1800" dirty="0"/>
              <a:t> </a:t>
            </a:r>
            <a:r>
              <a:rPr lang="pl-PL" sz="1800" dirty="0" err="1"/>
              <a:t>everyone</a:t>
            </a:r>
            <a:r>
              <a:rPr lang="pl-PL" sz="1800" dirty="0"/>
              <a:t> from the </a:t>
            </a:r>
            <a:r>
              <a:rPr lang="pl-PL" sz="1800" dirty="0" err="1"/>
              <a:t>project</a:t>
            </a:r>
            <a:r>
              <a:rPr lang="pl-PL" sz="1800" dirty="0"/>
              <a:t>!</a:t>
            </a:r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800" dirty="0"/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  <a:p>
            <a:pPr>
              <a:buNone/>
            </a:pPr>
            <a:endParaRPr lang="pl-PL" sz="900" dirty="0"/>
          </a:p>
        </p:txBody>
      </p:sp>
      <p:pic>
        <p:nvPicPr>
          <p:cNvPr id="65539" name="Picture 3" descr="C:\Users\student\Downloads\Screenshot_2019-10-13 Dojazd Bułgaria, trasa do Bułgaria, wyznaczanie trasy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29" y="4867655"/>
            <a:ext cx="1476217" cy="270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8003D6E-3E79-4070-A39B-244381A46BC2}"/>
              </a:ext>
            </a:extLst>
          </p:cNvPr>
          <p:cNvSpPr txBox="1"/>
          <p:nvPr/>
        </p:nvSpPr>
        <p:spPr>
          <a:xfrm>
            <a:off x="3484952" y="5311459"/>
            <a:ext cx="256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TU WSTAW ZDJĘCIE JAK SIĘ DO TAKSY PAKUJECIE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8315E4B0-F4D0-45DF-90D9-05997289A570}"/>
              </a:ext>
            </a:extLst>
          </p:cNvPr>
          <p:cNvSpPr txBox="1"/>
          <p:nvPr/>
        </p:nvSpPr>
        <p:spPr>
          <a:xfrm>
            <a:off x="1388121" y="8909084"/>
            <a:ext cx="4081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And to </a:t>
            </a:r>
            <a:r>
              <a:rPr lang="pl-P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Razgrad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 we go…</a:t>
            </a:r>
          </a:p>
        </p:txBody>
      </p:sp>
      <p:pic>
        <p:nvPicPr>
          <p:cNvPr id="1028" name="Picture 4" descr="http://media3.picsearch.com/is?LXBaCkn8ze3IAate55YgB9t_at7FZetdM9KMkgRXmXQ&amp;height=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2" y="4738686"/>
            <a:ext cx="3248025" cy="2105026"/>
          </a:xfrm>
          <a:prstGeom prst="rect">
            <a:avLst/>
          </a:prstGeom>
          <a:noFill/>
        </p:spPr>
      </p:pic>
      <p:pic>
        <p:nvPicPr>
          <p:cNvPr id="1030" name="Picture 6" descr="http://media5.picsearch.com/is?lg1eC537VzjUg9kwZREW6Y4G52fCvzQVMm1NQ6cGERg&amp;height=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94" y="2095480"/>
            <a:ext cx="304800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80" y="238092"/>
            <a:ext cx="4453316" cy="1285884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In </a:t>
            </a:r>
            <a:r>
              <a:rPr lang="pl-PL" dirty="0" err="1" smtClean="0"/>
              <a:t>Razgrad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</a:t>
            </a:r>
            <a:r>
              <a:rPr lang="en-US" sz="1300" dirty="0" smtClean="0"/>
              <a:t>Partners present presentations about Cultural Heritage of their countries</a:t>
            </a: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sz="1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4294967295"/>
          </p:nvPr>
        </p:nvSpPr>
        <p:spPr>
          <a:xfrm>
            <a:off x="500042" y="4738686"/>
            <a:ext cx="2133600" cy="316865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1028" name="Picture 4" descr="Obraz może zawierać: 13 osób, w tym Katarzyna Niewęgłowska, ludzie siedzą, tabela i w budyn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2" y="2095480"/>
            <a:ext cx="3381399" cy="2536049"/>
          </a:xfrm>
          <a:prstGeom prst="rect">
            <a:avLst/>
          </a:prstGeom>
          <a:noFill/>
        </p:spPr>
      </p:pic>
      <p:pic>
        <p:nvPicPr>
          <p:cNvPr id="1030" name="Picture 6" descr="Obraz może zawierać: co najmniej jedna osoba i w budyn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4524372"/>
            <a:ext cx="4699032" cy="2643206"/>
          </a:xfrm>
          <a:prstGeom prst="rect">
            <a:avLst/>
          </a:prstGeom>
          <a:noFill/>
        </p:spPr>
      </p:pic>
      <p:pic>
        <p:nvPicPr>
          <p:cNvPr id="1032" name="Picture 8" descr="Obraz może zawierać: co najmniej jedna osoba i w budynku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5063" y="6810388"/>
            <a:ext cx="4452937" cy="2504777"/>
          </a:xfrm>
          <a:prstGeom prst="rect">
            <a:avLst/>
          </a:prstGeom>
          <a:noFill/>
        </p:spPr>
      </p:pic>
      <p:pic>
        <p:nvPicPr>
          <p:cNvPr id="1033" name="Picture 9" descr="C:\Users\student\AppData\Local\Temp\72841165_370794233808523_788085165768730214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6596074"/>
            <a:ext cx="2071702" cy="2762269"/>
          </a:xfrm>
          <a:prstGeom prst="rect">
            <a:avLst/>
          </a:prstGeom>
          <a:noFill/>
        </p:spPr>
      </p:pic>
      <p:pic>
        <p:nvPicPr>
          <p:cNvPr id="1034" name="Picture 10" descr="C:\Users\student\AppData\Local\Temp\72476144_521072752046036_893994988088590336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90" y="1809728"/>
            <a:ext cx="2464587" cy="328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8" y="595282"/>
            <a:ext cx="4453316" cy="702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Departure for the City library “Prof. </a:t>
            </a:r>
            <a:r>
              <a:rPr lang="en-US" dirty="0" err="1" smtClean="0"/>
              <a:t>Boyan</a:t>
            </a:r>
            <a:r>
              <a:rPr lang="en-US" dirty="0" smtClean="0"/>
              <a:t> </a:t>
            </a:r>
            <a:r>
              <a:rPr lang="en-US" dirty="0" err="1" smtClean="0"/>
              <a:t>Penev</a:t>
            </a:r>
            <a:r>
              <a:rPr lang="en-US" dirty="0" smtClean="0"/>
              <a:t>”</a:t>
            </a:r>
            <a:endParaRPr lang="pl-PL" dirty="0"/>
          </a:p>
        </p:txBody>
      </p:sp>
      <p:pic>
        <p:nvPicPr>
          <p:cNvPr id="18434" name="Picture 2" descr="Obraz może zawierać: 5 osób, w tym Katarzyna Niewęgłowska, uśmiechnięci ludzie, ludzie siedzą, w budynku i jedze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1595414"/>
            <a:ext cx="4261431" cy="3000396"/>
          </a:xfrm>
          <a:prstGeom prst="rect">
            <a:avLst/>
          </a:prstGeom>
          <a:noFill/>
        </p:spPr>
      </p:pic>
      <p:pic>
        <p:nvPicPr>
          <p:cNvPr id="18436" name="Picture 4" descr="C:\Users\student\AppData\Local\Temp\72597285_10157982295279009_16014833535156224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32" y="6572245"/>
            <a:ext cx="4071966" cy="2714644"/>
          </a:xfrm>
          <a:prstGeom prst="rect">
            <a:avLst/>
          </a:prstGeom>
          <a:noFill/>
        </p:spPr>
      </p:pic>
      <p:pic>
        <p:nvPicPr>
          <p:cNvPr id="1026" name="Picture 2" descr="C:\Users\student\AppData\Local\Temp\78361934_2607531022812346_52422508946653184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96" y="4167182"/>
            <a:ext cx="2643182" cy="3214710"/>
          </a:xfrm>
          <a:prstGeom prst="rect">
            <a:avLst/>
          </a:prstGeom>
          <a:noFill/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404684" y="4024306"/>
            <a:ext cx="4453316" cy="3143272"/>
          </a:xfrm>
        </p:spPr>
        <p:txBody>
          <a:bodyPr/>
          <a:lstStyle/>
          <a:p>
            <a:pPr lvl="8"/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85794" y="309530"/>
            <a:ext cx="4453316" cy="1717040"/>
          </a:xfrm>
        </p:spPr>
        <p:txBody>
          <a:bodyPr/>
          <a:lstStyle/>
          <a:p>
            <a:r>
              <a:rPr lang="en-US" dirty="0" err="1" smtClean="0"/>
              <a:t>Vizit</a:t>
            </a:r>
            <a:r>
              <a:rPr lang="en-US" dirty="0" smtClean="0"/>
              <a:t> of cities </a:t>
            </a:r>
            <a:r>
              <a:rPr lang="en-US" dirty="0" err="1" smtClean="0"/>
              <a:t>Pliska,Preslav</a:t>
            </a:r>
            <a:r>
              <a:rPr lang="en-US" dirty="0" smtClean="0"/>
              <a:t> (ancient Bulgarian capitals),</a:t>
            </a:r>
            <a:endParaRPr lang="pl-PL" dirty="0"/>
          </a:p>
        </p:txBody>
      </p:sp>
      <p:pic>
        <p:nvPicPr>
          <p:cNvPr id="19458" name="Picture 2" descr="C:\Users\student\AppData\Local\Temp\73390652_10157981344074009_351763659691445452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2166919"/>
            <a:ext cx="5072074" cy="2928958"/>
          </a:xfrm>
          <a:prstGeom prst="rect">
            <a:avLst/>
          </a:prstGeom>
          <a:noFill/>
        </p:spPr>
      </p:pic>
      <p:pic>
        <p:nvPicPr>
          <p:cNvPr id="2050" name="Picture 2" descr="C:\Users\student\AppData\Local\Temp\74602833_3752629768086837_716474229431730176_n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8" y="4452934"/>
            <a:ext cx="4452937" cy="2643206"/>
          </a:xfrm>
          <a:prstGeom prst="rect">
            <a:avLst/>
          </a:prstGeom>
          <a:noFill/>
        </p:spPr>
      </p:pic>
      <p:pic>
        <p:nvPicPr>
          <p:cNvPr id="2051" name="Picture 3" descr="C:\Users\student\AppData\Local\Temp\78858157_1312885982222507_537433007254929408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5810256"/>
            <a:ext cx="2214552" cy="2952736"/>
          </a:xfrm>
          <a:prstGeom prst="rect">
            <a:avLst/>
          </a:prstGeom>
          <a:noFill/>
        </p:spPr>
      </p:pic>
      <p:pic>
        <p:nvPicPr>
          <p:cNvPr id="2052" name="Picture 4" descr="C:\Users\student\AppData\Local\Temp\78117435_520244748821813_314038452810783129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6" y="6881826"/>
            <a:ext cx="2286016" cy="3048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70" y="452406"/>
            <a:ext cx="4453316" cy="1285884"/>
          </a:xfrm>
        </p:spPr>
        <p:txBody>
          <a:bodyPr/>
          <a:lstStyle/>
          <a:p>
            <a:r>
              <a:rPr lang="pl-PL" dirty="0" smtClean="0"/>
              <a:t>Wspomnienia</a:t>
            </a:r>
            <a:r>
              <a:rPr lang="pl-PL" dirty="0" smtClean="0"/>
              <a:t>…</a:t>
            </a:r>
            <a:br>
              <a:rPr lang="pl-PL" dirty="0" smtClean="0"/>
            </a:br>
            <a:r>
              <a:rPr lang="pl-PL" dirty="0" err="1" smtClean="0"/>
              <a:t>memories</a:t>
            </a:r>
            <a:endParaRPr lang="pl-PL" dirty="0"/>
          </a:p>
        </p:txBody>
      </p:sp>
      <p:pic>
        <p:nvPicPr>
          <p:cNvPr id="3074" name="Picture 2" descr="C:\Users\student\AppData\Local\Temp\78472251_405606693653836_73206117169606164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1952604"/>
            <a:ext cx="3786190" cy="2839643"/>
          </a:xfrm>
          <a:prstGeom prst="rect">
            <a:avLst/>
          </a:prstGeom>
          <a:noFill/>
        </p:spPr>
      </p:pic>
      <p:pic>
        <p:nvPicPr>
          <p:cNvPr id="3075" name="Picture 3" descr="C:\Users\student\AppData\Local\Temp\76640142_2390942274505248_3134281182011719680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90" y="3309926"/>
            <a:ext cx="2611042" cy="3481389"/>
          </a:xfrm>
          <a:prstGeom prst="rect">
            <a:avLst/>
          </a:prstGeom>
          <a:noFill/>
        </p:spPr>
      </p:pic>
      <p:pic>
        <p:nvPicPr>
          <p:cNvPr id="3076" name="Picture 4" descr="C:\Users\student\AppData\Local\Temp\78429762_594231421350192_273761818460448358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4" y="4238620"/>
            <a:ext cx="2893239" cy="3857652"/>
          </a:xfrm>
          <a:prstGeom prst="rect">
            <a:avLst/>
          </a:prstGeom>
          <a:noFill/>
        </p:spPr>
      </p:pic>
      <p:pic>
        <p:nvPicPr>
          <p:cNvPr id="3077" name="Picture 5" descr="C:\Users\student\AppData\Local\Temp\76659851_556571411560684_80288431138773401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2644" y="6381759"/>
            <a:ext cx="2089562" cy="2786083"/>
          </a:xfrm>
          <a:prstGeom prst="rect">
            <a:avLst/>
          </a:prstGeom>
          <a:noFill/>
        </p:spPr>
      </p:pic>
      <p:pic>
        <p:nvPicPr>
          <p:cNvPr id="3078" name="Picture 6" descr="C:\Users\student\AppData\Local\Temp\77103721_2574380039278098_431604614508524339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41" y="7596176"/>
            <a:ext cx="1928825" cy="2571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84" y="309530"/>
            <a:ext cx="4453316" cy="1500198"/>
          </a:xfrm>
        </p:spPr>
        <p:txBody>
          <a:bodyPr/>
          <a:lstStyle/>
          <a:p>
            <a:r>
              <a:rPr lang="pl-PL" dirty="0" smtClean="0"/>
              <a:t>Czas wracać</a:t>
            </a:r>
            <a:r>
              <a:rPr lang="pl-PL" dirty="0" smtClean="0"/>
              <a:t>….</a:t>
            </a:r>
            <a:br>
              <a:rPr lang="pl-PL" dirty="0" smtClean="0"/>
            </a:br>
            <a:r>
              <a:rPr lang="en-US" dirty="0" smtClean="0"/>
              <a:t>it's time to go back</a:t>
            </a:r>
            <a:endParaRPr lang="pl-PL" dirty="0"/>
          </a:p>
        </p:txBody>
      </p:sp>
      <p:pic>
        <p:nvPicPr>
          <p:cNvPr id="20482" name="Picture 2" descr="C:\Users\student\AppData\Local\Temp\72401722_478965702691644_19304721189028495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4" y="5381628"/>
            <a:ext cx="2393149" cy="3190864"/>
          </a:xfrm>
          <a:prstGeom prst="rect">
            <a:avLst/>
          </a:prstGeom>
          <a:noFill/>
        </p:spPr>
      </p:pic>
      <p:pic>
        <p:nvPicPr>
          <p:cNvPr id="5122" name="Picture 2" descr="C:\Users\student\AppData\Local\Temp\78839309_1330061127173900_430105973717414707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2024042"/>
            <a:ext cx="2357430" cy="3143240"/>
          </a:xfrm>
          <a:prstGeom prst="rect">
            <a:avLst/>
          </a:prstGeom>
          <a:noFill/>
        </p:spPr>
      </p:pic>
      <p:pic>
        <p:nvPicPr>
          <p:cNvPr id="5124" name="Picture 4" descr="C:\Users\student\AppData\Local\Temp\78138818_2164502990318227_8132383758792785920_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4953000"/>
            <a:ext cx="3361135" cy="4481513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000372" y="209548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Razgrad</a:t>
            </a:r>
            <a:r>
              <a:rPr lang="pl-PL" dirty="0" smtClean="0"/>
              <a:t>                 Bukareszt</a:t>
            </a:r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4000504" y="230979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rot="5400000">
            <a:off x="5036355" y="277414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3143248" y="323848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         Kraków</a:t>
            </a:r>
            <a:endParaRPr lang="pl-PL" dirty="0"/>
          </a:p>
        </p:txBody>
      </p:sp>
      <p:cxnSp>
        <p:nvCxnSpPr>
          <p:cNvPr id="17" name="Łącznik prosty ze strzałką 16"/>
          <p:cNvCxnSpPr/>
          <p:nvPr/>
        </p:nvCxnSpPr>
        <p:spPr>
          <a:xfrm rot="5400000">
            <a:off x="4857760" y="39528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4357694" y="452437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Karczmiska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173</Words>
  <Application>Microsoft Office PowerPoint</Application>
  <PresentationFormat>Papier A4 (210x297 mm)</PresentationFormat>
  <Paragraphs>40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Paczka</vt:lpstr>
      <vt:lpstr>TRAVELLING DIARY DZIENNIK PODRÓŻY </vt:lpstr>
      <vt:lpstr>ERASMUSY, THE TEDDY BEAR  </vt:lpstr>
      <vt:lpstr>First day</vt:lpstr>
      <vt:lpstr>Slajd 4</vt:lpstr>
      <vt:lpstr>In Razgrad -Partners present presentations about Cultural Heritage of their countries  </vt:lpstr>
      <vt:lpstr>Departure for the City library “Prof. Boyan Penev”</vt:lpstr>
      <vt:lpstr>Vizit of cities Pliska,Preslav (ancient Bulgarian capitals),</vt:lpstr>
      <vt:lpstr>Wspomnienia… memories</vt:lpstr>
      <vt:lpstr>Czas wracać…. it's time to go back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DIARY DZIENNIK PODRÓŻY </dc:title>
  <dc:creator>halas.zuza@gmail.com</dc:creator>
  <cp:lastModifiedBy>Rysiek jach</cp:lastModifiedBy>
  <cp:revision>35</cp:revision>
  <dcterms:created xsi:type="dcterms:W3CDTF">2019-10-13T20:24:07Z</dcterms:created>
  <dcterms:modified xsi:type="dcterms:W3CDTF">2019-11-25T10:08:46Z</dcterms:modified>
</cp:coreProperties>
</file>